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7"/>
  </p:notesMasterIdLst>
  <p:handoutMasterIdLst>
    <p:handoutMasterId r:id="rId8"/>
  </p:handoutMasterIdLst>
  <p:sldIdLst>
    <p:sldId id="270" r:id="rId2"/>
    <p:sldId id="303" r:id="rId3"/>
    <p:sldId id="304" r:id="rId4"/>
    <p:sldId id="295" r:id="rId5"/>
    <p:sldId id="294" r:id="rId6"/>
  </p:sldIdLst>
  <p:sldSz cx="12192000" cy="6858000"/>
  <p:notesSz cx="6797675" cy="9926638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IBM Plex Sans Medium" panose="020B0603050203000203" pitchFamily="34" charset="0"/>
      <p:regular r:id="rId19"/>
      <p:italic r:id="rId20"/>
    </p:embeddedFont>
    <p:embeddedFont>
      <p:font typeface="IBM Plex Sans SemiBold" panose="020B0703050203000203" pitchFamily="34" charset="0"/>
      <p:regular r:id="rId21"/>
      <p:bold r:id="rId22"/>
      <p:italic r:id="rId23"/>
      <p:boldItalic r:id="rId24"/>
    </p:embeddedFont>
    <p:embeddedFont>
      <p:font typeface="IBM Plex Sans Text" panose="020B0604020202020204" charset="0"/>
      <p:regular r:id="rId25"/>
      <p: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old" panose="02000000000000000000" pitchFamily="2" charset="0"/>
      <p:bold r:id="rId31"/>
      <p:italic r:id="rId32"/>
      <p:boldItalic r:id="rId33"/>
    </p:embeddedFont>
    <p:embeddedFont>
      <p:font typeface="Roboto Regular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Contents" id="{AF969783-D6A8-D145-B03B-BA2DE69A7CF6}">
          <p14:sldIdLst/>
        </p14:section>
        <p14:section name="Slide templates" id="{121EF9E0-C66A-C747-880B-84A23CA85671}">
          <p14:sldIdLst/>
        </p14:section>
        <p14:section name="Icons and graphics" id="{866A226A-E7EA-3446-867A-C12168159C8B}">
          <p14:sldIdLst/>
        </p14:section>
        <p14:section name="Virtual backgrounds" id="{D9AC061A-840D-824B-900F-9051D8616066}">
          <p14:sldIdLst/>
        </p14:section>
        <p14:section name="Slide examples" id="{5DDFB2E4-F4DC-4D4A-9117-77F6B897B0C5}">
          <p14:sldIdLst>
            <p14:sldId id="270"/>
            <p14:sldId id="303"/>
            <p14:sldId id="304"/>
            <p14:sldId id="29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2F2F2"/>
    <a:srgbClr val="222222"/>
    <a:srgbClr val="373737"/>
    <a:srgbClr val="000000"/>
    <a:srgbClr val="CC0000"/>
    <a:srgbClr val="2F6ED7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 autoAdjust="0"/>
    <p:restoredTop sz="78639" autoAdjust="0"/>
  </p:normalViewPr>
  <p:slideViewPr>
    <p:cSldViewPr snapToGrid="0">
      <p:cViewPr>
        <p:scale>
          <a:sx n="75" d="100"/>
          <a:sy n="75" d="100"/>
        </p:scale>
        <p:origin x="1818" y="3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9" Type="http://schemas.openxmlformats.org/officeDocument/2006/relationships/viewProps" Target="viewProps.xml"/><Relationship Id="rId21" Type="http://schemas.openxmlformats.org/officeDocument/2006/relationships/font" Target="fonts/font13.fntdata"/><Relationship Id="rId34" Type="http://schemas.openxmlformats.org/officeDocument/2006/relationships/font" Target="fonts/font26.fntdata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37" Type="http://schemas.openxmlformats.org/officeDocument/2006/relationships/font" Target="fonts/font2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font" Target="fonts/font28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font" Target="fonts/font27.fntdata"/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font" Target="fonts/font25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9/24/2022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943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Demo time…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61" r:id="rId6"/>
    <p:sldLayoutId id="2147483743" r:id="rId7"/>
    <p:sldLayoutId id="2147483752" r:id="rId8"/>
    <p:sldLayoutId id="2147483753" r:id="rId9"/>
    <p:sldLayoutId id="2147483749" r:id="rId10"/>
    <p:sldLayoutId id="2147483757" r:id="rId11"/>
    <p:sldLayoutId id="2147483746" r:id="rId12"/>
    <p:sldLayoutId id="2147483747" r:id="rId13"/>
    <p:sldLayoutId id="2147483745" r:id="rId14"/>
    <p:sldLayoutId id="2147483755" r:id="rId15"/>
    <p:sldLayoutId id="2147483756" r:id="rId16"/>
    <p:sldLayoutId id="2147483741" r:id="rId17"/>
    <p:sldLayoutId id="2147483748" r:id="rId18"/>
    <p:sldLayoutId id="2147483760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PowerShell &amp; </a:t>
            </a:r>
            <a:r>
              <a:rPr lang="en-US" dirty="0" err="1"/>
              <a:t>dbatools</a:t>
            </a:r>
            <a:endParaRPr lang="en-US" b="0" dirty="0"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Jess Pomfret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51FB9B36-B184-2441-AF8F-48FDA3E37A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(She/Her)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 Platform Architect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Data Masterminds</a:t>
            </a:r>
          </a:p>
        </p:txBody>
      </p:sp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Platform Architect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204E9F5-6050-4C42-ADC3-B865CB8428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3342" y="378547"/>
            <a:ext cx="1603599" cy="168540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@jpomfret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jesspomfret.com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Data Masterminds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Contributor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dbatools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dbachecks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SqlServerDsc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/>
              <a:t>Passionate about Automation, Proper Football &amp; Fitness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Pomfret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4AC59F5-143E-6AFF-605F-BA19E3EC44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91" y="497347"/>
            <a:ext cx="914402" cy="144780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A2A0BC-BC63-846E-A201-5F2B386DEEB2}"/>
              </a:ext>
            </a:extLst>
          </p:cNvPr>
          <p:cNvSpPr txBox="1">
            <a:spLocks/>
          </p:cNvSpPr>
          <p:nvPr/>
        </p:nvSpPr>
        <p:spPr bwMode="auto">
          <a:xfrm>
            <a:off x="424540" y="1958993"/>
            <a:ext cx="6035252" cy="64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3600" b="1" i="0" kern="1200">
                <a:solidFill>
                  <a:srgbClr val="F2F2F2"/>
                </a:solidFill>
                <a:latin typeface="IBM Plex Sans SemiBold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(She/Her)</a:t>
            </a:r>
          </a:p>
        </p:txBody>
      </p:sp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4BBA05E-C9F3-2191-BA95-48B846091447}"/>
              </a:ext>
            </a:extLst>
          </p:cNvPr>
          <p:cNvSpPr txBox="1">
            <a:spLocks/>
          </p:cNvSpPr>
          <p:nvPr/>
        </p:nvSpPr>
        <p:spPr bwMode="auto">
          <a:xfrm>
            <a:off x="858416" y="4673325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IBM Plex Sans SemiBold" panose="020B0703050203000203" pitchFamily="34" charset="0"/>
              </a:rPr>
              <a:t>@jpomfret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A367B8C-AB20-7F2C-FE97-610F2655E828}"/>
              </a:ext>
            </a:extLst>
          </p:cNvPr>
          <p:cNvSpPr txBox="1">
            <a:spLocks/>
          </p:cNvSpPr>
          <p:nvPr/>
        </p:nvSpPr>
        <p:spPr bwMode="auto">
          <a:xfrm>
            <a:off x="858416" y="5244387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IBM Plex Sans SemiBold" panose="020B0703050203000203" pitchFamily="34" charset="0"/>
              </a:rPr>
              <a:t>jesspomfret.com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C1F72-0550-D6DB-5A3D-B395E73D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15B585-8078-FF70-8AD3-BD78E77ED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7031D4D-9FFE-B512-14C8-92486C628943}"/>
              </a:ext>
            </a:extLst>
          </p:cNvPr>
          <p:cNvSpPr txBox="1">
            <a:spLocks/>
          </p:cNvSpPr>
          <p:nvPr/>
        </p:nvSpPr>
        <p:spPr bwMode="auto">
          <a:xfrm>
            <a:off x="858416" y="4673325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IBM Plex Sans SemiBold" panose="020B0703050203000203" pitchFamily="34" charset="0"/>
              </a:rPr>
              <a:t>@jpomfret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63BADA9D-3D54-CA8C-AA60-52078A9DDC0C}"/>
              </a:ext>
            </a:extLst>
          </p:cNvPr>
          <p:cNvSpPr txBox="1">
            <a:spLocks/>
          </p:cNvSpPr>
          <p:nvPr/>
        </p:nvSpPr>
        <p:spPr bwMode="auto">
          <a:xfrm>
            <a:off x="858416" y="5244387"/>
            <a:ext cx="5601378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None/>
              <a:defRPr sz="2800" b="0" i="0" kern="1200">
                <a:solidFill>
                  <a:schemeClr val="bg1"/>
                </a:solidFill>
                <a:latin typeface="IBM Plex Sans Medium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IBM Plex Sans SemiBold" panose="020B0703050203000203" pitchFamily="34" charset="0"/>
              </a:rPr>
              <a:t>jesspomfret.com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B3EF16-0049-A4F6-F0C8-42030AE8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1E38102-4044-EAF0-89C2-6C23C473E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DA84D0DB-EC8B-E8C3-E875-D2222247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&amp; questions…</a:t>
            </a:r>
            <a:endParaRPr lang="en-GB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6658734-7F11-2F53-25D6-43A5F372D4B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F3A6099D-2F2F-3D21-DCD9-2DBCBD3DE04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5F8AD03-6BA3-5CD1-26AA-578F68A1EF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BAF27C1-B52E-2345-B1C4-40CC42EE1BF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21571</TotalTime>
  <Words>65</Words>
  <Application>Microsoft Office PowerPoint</Application>
  <PresentationFormat>Widescreen</PresentationFormat>
  <Paragraphs>23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Calibri Light</vt:lpstr>
      <vt:lpstr>IBM Plex Sans</vt:lpstr>
      <vt:lpstr>Roboto Bold</vt:lpstr>
      <vt:lpstr>Roboto</vt:lpstr>
      <vt:lpstr>IBM Plex Sans Medium</vt:lpstr>
      <vt:lpstr>IBM Plex Sans SemiBold</vt:lpstr>
      <vt:lpstr>Roboto Regular</vt:lpstr>
      <vt:lpstr>Calibri</vt:lpstr>
      <vt:lpstr>IBM Plex Sans Text</vt:lpstr>
      <vt:lpstr>Arial</vt:lpstr>
      <vt:lpstr>Redgate theme v2</vt:lpstr>
      <vt:lpstr>Introduction to  PowerShell &amp; dbatools</vt:lpstr>
      <vt:lpstr>Jess</vt:lpstr>
      <vt:lpstr>PowerPoint Presentation</vt:lpstr>
      <vt:lpstr>&amp; questions…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Jess Pomfret</cp:lastModifiedBy>
  <cp:revision>949</cp:revision>
  <cp:lastPrinted>2015-12-02T11:41:23Z</cp:lastPrinted>
  <dcterms:created xsi:type="dcterms:W3CDTF">2015-11-25T13:50:45Z</dcterms:created>
  <dcterms:modified xsi:type="dcterms:W3CDTF">2022-09-24T12:47:23Z</dcterms:modified>
  <cp:category/>
</cp:coreProperties>
</file>